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  <p:sldMasterId id="2147484431" r:id="rId2"/>
  </p:sldMasterIdLst>
  <p:sldIdLst>
    <p:sldId id="257" r:id="rId3"/>
    <p:sldId id="260" r:id="rId4"/>
    <p:sldId id="259" r:id="rId5"/>
    <p:sldId id="263" r:id="rId6"/>
    <p:sldId id="264" r:id="rId7"/>
    <p:sldId id="265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20D96-9CA2-43E4-B535-C71ADFE1AE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48D1864-878E-420B-B112-80D9EF71681F}">
      <dgm:prSet custT="1"/>
      <dgm:spPr/>
      <dgm:t>
        <a:bodyPr/>
        <a:lstStyle/>
        <a:p>
          <a:pPr algn="ctr"/>
          <a:r>
            <a:rPr kumimoji="1" lang="ja-JP" altLang="en-US" sz="2800" b="1" dirty="0">
              <a:solidFill>
                <a:schemeClr val="tx1"/>
              </a:solidFill>
              <a:effectLst/>
            </a:rPr>
            <a:t>防災用に！ラジオ・サイレン付　　　　充電・乾電池ハイブリッド　</a:t>
          </a:r>
          <a:r>
            <a:rPr kumimoji="1" lang="en-US" altLang="ja-JP" sz="2800" b="1" dirty="0">
              <a:solidFill>
                <a:schemeClr val="tx1"/>
              </a:solidFill>
              <a:effectLst/>
            </a:rPr>
            <a:t>LED</a:t>
          </a:r>
          <a:r>
            <a:rPr kumimoji="1" lang="ja-JP" altLang="en-US" sz="2800" b="1" dirty="0">
              <a:solidFill>
                <a:schemeClr val="tx1"/>
              </a:solidFill>
              <a:effectLst/>
            </a:rPr>
            <a:t>ランタン</a:t>
          </a:r>
          <a:endParaRPr lang="ja-JP" sz="2800" dirty="0">
            <a:solidFill>
              <a:schemeClr val="tx1"/>
            </a:solidFill>
            <a:effectLst/>
          </a:endParaRPr>
        </a:p>
      </dgm:t>
    </dgm:pt>
    <dgm:pt modelId="{0D4395D5-B0B0-4D09-995C-E0B798674D9B}" type="parTrans" cxnId="{129F3CCA-80C0-461F-BC86-FF9F889571F5}">
      <dgm:prSet/>
      <dgm:spPr/>
      <dgm:t>
        <a:bodyPr/>
        <a:lstStyle/>
        <a:p>
          <a:endParaRPr kumimoji="1" lang="ja-JP" altLang="en-US"/>
        </a:p>
      </dgm:t>
    </dgm:pt>
    <dgm:pt modelId="{667B8BAF-D73D-4E0D-B31D-C9D88F0F47E6}" type="sibTrans" cxnId="{129F3CCA-80C0-461F-BC86-FF9F889571F5}">
      <dgm:prSet/>
      <dgm:spPr/>
      <dgm:t>
        <a:bodyPr/>
        <a:lstStyle/>
        <a:p>
          <a:endParaRPr kumimoji="1" lang="ja-JP" altLang="en-US"/>
        </a:p>
      </dgm:t>
    </dgm:pt>
    <dgm:pt modelId="{D63F2178-81C4-4C62-A315-E77A83DD0270}" type="pres">
      <dgm:prSet presAssocID="{AFC20D96-9CA2-43E4-B535-C71ADFE1AE47}" presName="diagram" presStyleCnt="0">
        <dgm:presLayoutVars>
          <dgm:dir/>
          <dgm:resizeHandles val="exact"/>
        </dgm:presLayoutVars>
      </dgm:prSet>
      <dgm:spPr/>
    </dgm:pt>
    <dgm:pt modelId="{A8CAB742-2DE5-46CA-9F1C-185D1B549805}" type="pres">
      <dgm:prSet presAssocID="{948D1864-878E-420B-B112-80D9EF71681F}" presName="node" presStyleLbl="node1" presStyleIdx="0" presStyleCnt="1" custAng="0" custScaleX="100196" custScaleY="29512" custLinFactNeighborX="732" custLinFactNeighborY="10049">
        <dgm:presLayoutVars>
          <dgm:bulletEnabled val="1"/>
        </dgm:presLayoutVars>
      </dgm:prSet>
      <dgm:spPr/>
    </dgm:pt>
  </dgm:ptLst>
  <dgm:cxnLst>
    <dgm:cxn modelId="{0FCC2205-369C-4B41-956E-61FBBBF6002D}" type="presOf" srcId="{AFC20D96-9CA2-43E4-B535-C71ADFE1AE47}" destId="{D63F2178-81C4-4C62-A315-E77A83DD0270}" srcOrd="0" destOrd="0" presId="urn:microsoft.com/office/officeart/2005/8/layout/default"/>
    <dgm:cxn modelId="{9839FA9F-2FCE-4082-97CF-19D685277D7B}" type="presOf" srcId="{948D1864-878E-420B-B112-80D9EF71681F}" destId="{A8CAB742-2DE5-46CA-9F1C-185D1B549805}" srcOrd="0" destOrd="0" presId="urn:microsoft.com/office/officeart/2005/8/layout/default"/>
    <dgm:cxn modelId="{129F3CCA-80C0-461F-BC86-FF9F889571F5}" srcId="{AFC20D96-9CA2-43E4-B535-C71ADFE1AE47}" destId="{948D1864-878E-420B-B112-80D9EF71681F}" srcOrd="0" destOrd="0" parTransId="{0D4395D5-B0B0-4D09-995C-E0B798674D9B}" sibTransId="{667B8BAF-D73D-4E0D-B31D-C9D88F0F47E6}"/>
    <dgm:cxn modelId="{F9B5D353-A864-4100-875C-EDC5CDB03B4E}" type="presParOf" srcId="{D63F2178-81C4-4C62-A315-E77A83DD0270}" destId="{A8CAB742-2DE5-46CA-9F1C-185D1B54980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65C85D-9435-4950-B6D0-8134ADDCC1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72A5F9-8825-4583-857E-FC946C7BAE37}" type="pres">
      <dgm:prSet presAssocID="{E165C85D-9435-4950-B6D0-8134ADDCC104}" presName="Name0" presStyleCnt="0">
        <dgm:presLayoutVars>
          <dgm:dir/>
          <dgm:resizeHandles val="exact"/>
        </dgm:presLayoutVars>
      </dgm:prSet>
      <dgm:spPr/>
    </dgm:pt>
  </dgm:ptLst>
  <dgm:cxnLst>
    <dgm:cxn modelId="{0131841B-0E78-470E-AE70-604246F5DE06}" type="presOf" srcId="{E165C85D-9435-4950-B6D0-8134ADDCC104}" destId="{D872A5F9-8825-4583-857E-FC946C7BAE3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0223A7-498C-4327-973C-0BC419809C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AF9D79B-F709-4DB6-997E-33FBD732D591}" type="pres">
      <dgm:prSet presAssocID="{E00223A7-498C-4327-973C-0BC419809C86}" presName="Name0" presStyleCnt="0">
        <dgm:presLayoutVars>
          <dgm:dir/>
          <dgm:resizeHandles val="exact"/>
        </dgm:presLayoutVars>
      </dgm:prSet>
      <dgm:spPr/>
    </dgm:pt>
  </dgm:ptLst>
  <dgm:cxnLst>
    <dgm:cxn modelId="{C5AC02ED-91DC-41C1-B8A9-2DD97D735646}" type="presOf" srcId="{E00223A7-498C-4327-973C-0BC419809C86}" destId="{AAF9D79B-F709-4DB6-997E-33FBD732D5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235270-7F13-4282-B5EA-F517418C82A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2F18B49-937F-4A08-AB1E-E204562BB81A}" type="pres">
      <dgm:prSet presAssocID="{23235270-7F13-4282-B5EA-F517418C82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B069852-DC21-485C-8FB1-2E91EC94525C}" type="presOf" srcId="{23235270-7F13-4282-B5EA-F517418C82A2}" destId="{92F18B49-937F-4A08-AB1E-E204562BB81A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65C85D-9435-4950-B6D0-8134ADDCC1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72A5F9-8825-4583-857E-FC946C7BAE37}" type="pres">
      <dgm:prSet presAssocID="{E165C85D-9435-4950-B6D0-8134ADDCC104}" presName="Name0" presStyleCnt="0">
        <dgm:presLayoutVars>
          <dgm:dir/>
          <dgm:resizeHandles val="exact"/>
        </dgm:presLayoutVars>
      </dgm:prSet>
      <dgm:spPr/>
    </dgm:pt>
  </dgm:ptLst>
  <dgm:cxnLst>
    <dgm:cxn modelId="{0131841B-0E78-470E-AE70-604246F5DE06}" type="presOf" srcId="{E165C85D-9435-4950-B6D0-8134ADDCC104}" destId="{D872A5F9-8825-4583-857E-FC946C7BAE3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B63D95-E62A-4378-A1AB-7FC8F48114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68159B6-6A0F-4F50-A7D9-F7DA4E0AF60C}" type="pres">
      <dgm:prSet presAssocID="{DCB63D95-E62A-4378-A1AB-7FC8F48114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0AD8251-A8EF-45EC-BD26-15A356A3F830}" type="presOf" srcId="{DCB63D95-E62A-4378-A1AB-7FC8F4811407}" destId="{668159B6-6A0F-4F50-A7D9-F7DA4E0AF6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CBB89-BCEB-4AB6-B1BF-56EFF7C8A4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DC98B79-D5E3-4FFE-983F-29F9DB01C7BC}">
      <dgm:prSet custT="1"/>
      <dgm:spPr/>
      <dgm:t>
        <a:bodyPr/>
        <a:lstStyle/>
        <a:p>
          <a:r>
            <a:rPr kumimoji="1" lang="ja-JP" altLang="en-US" sz="2400" b="1" dirty="0">
              <a:solidFill>
                <a:schemeClr val="tx1"/>
              </a:solidFill>
            </a:rPr>
            <a:t>ポイント</a:t>
          </a:r>
          <a:endParaRPr lang="ja-JP" altLang="en-US" sz="2400" dirty="0">
            <a:solidFill>
              <a:schemeClr val="tx1"/>
            </a:solidFill>
          </a:endParaRPr>
        </a:p>
      </dgm:t>
    </dgm:pt>
    <dgm:pt modelId="{10F606D1-2586-47E5-BB6A-3C1B20A7256A}" type="parTrans" cxnId="{206E196C-C4F4-4EE3-A80A-EC34BE1A3EDB}">
      <dgm:prSet/>
      <dgm:spPr/>
      <dgm:t>
        <a:bodyPr/>
        <a:lstStyle/>
        <a:p>
          <a:endParaRPr kumimoji="1" lang="ja-JP" altLang="en-US"/>
        </a:p>
      </dgm:t>
    </dgm:pt>
    <dgm:pt modelId="{DF30D150-4137-4190-BF37-34D8AABEEA46}" type="sibTrans" cxnId="{206E196C-C4F4-4EE3-A80A-EC34BE1A3EDB}">
      <dgm:prSet/>
      <dgm:spPr/>
      <dgm:t>
        <a:bodyPr/>
        <a:lstStyle/>
        <a:p>
          <a:endParaRPr kumimoji="1" lang="ja-JP" altLang="en-US"/>
        </a:p>
      </dgm:t>
    </dgm:pt>
    <dgm:pt modelId="{43D9CCD5-C269-4132-B77C-84DB634B664D}">
      <dgm:prSet custT="1"/>
      <dgm:spPr/>
      <dgm:t>
        <a:bodyPr/>
        <a:lstStyle/>
        <a:p>
          <a:r>
            <a:rPr lang="ja-JP" altLang="en-US" sz="1600" dirty="0">
              <a:solidFill>
                <a:schemeClr val="tx1"/>
              </a:solidFill>
            </a:rPr>
            <a:t>　</a:t>
          </a:r>
          <a:r>
            <a:rPr lang="ja-JP" altLang="en-US" sz="2000" dirty="0">
              <a:solidFill>
                <a:schemeClr val="tx1"/>
              </a:solidFill>
            </a:rPr>
            <a:t>居場所・緊急事態を知らせるサイレン機能！</a:t>
          </a:r>
          <a:endParaRPr lang="ja-JP" altLang="en-US" sz="1600" dirty="0">
            <a:solidFill>
              <a:schemeClr val="tx1"/>
            </a:solidFill>
          </a:endParaRPr>
        </a:p>
      </dgm:t>
    </dgm:pt>
    <dgm:pt modelId="{4DBDD5C3-5336-4578-BDF1-4FD143D8B566}" type="parTrans" cxnId="{B81A5BC0-D799-40F3-AEBF-C9C2B8AFC7D7}">
      <dgm:prSet/>
      <dgm:spPr/>
      <dgm:t>
        <a:bodyPr/>
        <a:lstStyle/>
        <a:p>
          <a:endParaRPr kumimoji="1" lang="ja-JP" altLang="en-US"/>
        </a:p>
      </dgm:t>
    </dgm:pt>
    <dgm:pt modelId="{5D97B7F7-0141-4C51-95DE-958D563E6E33}" type="sibTrans" cxnId="{B81A5BC0-D799-40F3-AEBF-C9C2B8AFC7D7}">
      <dgm:prSet/>
      <dgm:spPr/>
      <dgm:t>
        <a:bodyPr/>
        <a:lstStyle/>
        <a:p>
          <a:endParaRPr kumimoji="1" lang="ja-JP" altLang="en-US"/>
        </a:p>
      </dgm:t>
    </dgm:pt>
    <dgm:pt modelId="{4B83CFBE-AE84-4FF8-A7B2-056ED6E02EC3}">
      <dgm:prSet custT="1"/>
      <dgm:spPr/>
      <dgm:t>
        <a:bodyPr/>
        <a:lstStyle/>
        <a:p>
          <a:r>
            <a:rPr lang="ja-JP" altLang="en-US" sz="1600" dirty="0">
              <a:solidFill>
                <a:schemeClr val="tx1"/>
              </a:solidFill>
            </a:rPr>
            <a:t>　</a:t>
          </a:r>
          <a:r>
            <a:rPr lang="en-US" altLang="ja-JP" sz="2000" dirty="0">
              <a:solidFill>
                <a:schemeClr val="tx1"/>
              </a:solidFill>
            </a:rPr>
            <a:t>USB</a:t>
          </a:r>
          <a:r>
            <a:rPr lang="ja-JP" altLang="en-US" sz="2000" dirty="0">
              <a:solidFill>
                <a:schemeClr val="tx1"/>
              </a:solidFill>
            </a:rPr>
            <a:t>出力付きでモバイルバッテリーに！</a:t>
          </a:r>
          <a:endParaRPr lang="ja-JP" sz="1600" dirty="0">
            <a:solidFill>
              <a:schemeClr val="tx1"/>
            </a:solidFill>
          </a:endParaRPr>
        </a:p>
      </dgm:t>
    </dgm:pt>
    <dgm:pt modelId="{389AEAB7-742A-4B85-992F-1EE4F4C1F124}" type="parTrans" cxnId="{33A4EFAD-AF2A-4D57-9DFB-7075FB012C11}">
      <dgm:prSet/>
      <dgm:spPr/>
      <dgm:t>
        <a:bodyPr/>
        <a:lstStyle/>
        <a:p>
          <a:endParaRPr kumimoji="1" lang="ja-JP" altLang="en-US"/>
        </a:p>
      </dgm:t>
    </dgm:pt>
    <dgm:pt modelId="{F6A7315A-11EB-4D7D-B947-D2C10A5F246C}" type="sibTrans" cxnId="{33A4EFAD-AF2A-4D57-9DFB-7075FB012C11}">
      <dgm:prSet/>
      <dgm:spPr/>
      <dgm:t>
        <a:bodyPr/>
        <a:lstStyle/>
        <a:p>
          <a:endParaRPr kumimoji="1" lang="ja-JP" altLang="en-US"/>
        </a:p>
      </dgm:t>
    </dgm:pt>
    <dgm:pt modelId="{63FF33E9-9DE6-4968-82BA-3C782EEE34BF}">
      <dgm:prSet custT="1"/>
      <dgm:spPr/>
      <dgm:t>
        <a:bodyPr/>
        <a:lstStyle/>
        <a:p>
          <a:r>
            <a:rPr lang="ja-JP" altLang="en-US" sz="1600" dirty="0">
              <a:solidFill>
                <a:schemeClr val="tx1"/>
              </a:solidFill>
            </a:rPr>
            <a:t>　</a:t>
          </a:r>
          <a:r>
            <a:rPr lang="ja-JP" altLang="en-US" sz="2000" dirty="0">
              <a:solidFill>
                <a:schemeClr val="tx1"/>
              </a:solidFill>
            </a:rPr>
            <a:t>災害時に役立つ</a:t>
          </a:r>
          <a:r>
            <a:rPr lang="en-US" altLang="ja-JP" sz="2000" dirty="0">
              <a:solidFill>
                <a:schemeClr val="tx1"/>
              </a:solidFill>
            </a:rPr>
            <a:t>AM/FM</a:t>
          </a:r>
          <a:r>
            <a:rPr lang="ja-JP" altLang="en-US" sz="2000" dirty="0">
              <a:solidFill>
                <a:schemeClr val="tx1"/>
              </a:solidFill>
            </a:rPr>
            <a:t>ラジオ搭載！</a:t>
          </a:r>
          <a:endParaRPr lang="ja-JP" sz="1600" dirty="0">
            <a:solidFill>
              <a:schemeClr val="tx1"/>
            </a:solidFill>
          </a:endParaRPr>
        </a:p>
      </dgm:t>
    </dgm:pt>
    <dgm:pt modelId="{C9E6EA12-EBFD-4605-ACF4-25884AD9CB46}" type="parTrans" cxnId="{BB4298DB-D80E-4EAC-A8E4-70F95A2D63FA}">
      <dgm:prSet/>
      <dgm:spPr/>
      <dgm:t>
        <a:bodyPr/>
        <a:lstStyle/>
        <a:p>
          <a:endParaRPr kumimoji="1" lang="ja-JP" altLang="en-US"/>
        </a:p>
      </dgm:t>
    </dgm:pt>
    <dgm:pt modelId="{CE66003F-1C94-409F-8067-116E5A7ACA14}" type="sibTrans" cxnId="{BB4298DB-D80E-4EAC-A8E4-70F95A2D63FA}">
      <dgm:prSet/>
      <dgm:spPr/>
      <dgm:t>
        <a:bodyPr/>
        <a:lstStyle/>
        <a:p>
          <a:endParaRPr kumimoji="1" lang="ja-JP" altLang="en-US"/>
        </a:p>
      </dgm:t>
    </dgm:pt>
    <dgm:pt modelId="{799B875D-49D4-4B07-A4DB-A3F32FC4FC76}">
      <dgm:prSet custT="1"/>
      <dgm:spPr/>
      <dgm:t>
        <a:bodyPr/>
        <a:lstStyle/>
        <a:p>
          <a:r>
            <a:rPr lang="ja-JP" altLang="en-US" sz="1600" dirty="0">
              <a:solidFill>
                <a:schemeClr val="tx1"/>
              </a:solidFill>
            </a:rPr>
            <a:t>　　</a:t>
          </a:r>
          <a:r>
            <a:rPr lang="en-US" altLang="ja-JP" sz="2000" dirty="0">
              <a:solidFill>
                <a:schemeClr val="tx1"/>
              </a:solidFill>
            </a:rPr>
            <a:t>4WAY</a:t>
          </a:r>
          <a:r>
            <a:rPr lang="ja-JP" altLang="en-US" sz="2000" dirty="0">
              <a:solidFill>
                <a:schemeClr val="tx1"/>
              </a:solidFill>
            </a:rPr>
            <a:t>電源で緊急時も安心！</a:t>
          </a:r>
          <a:endParaRPr lang="ja-JP" altLang="en-US" sz="1600" dirty="0">
            <a:solidFill>
              <a:schemeClr val="tx1"/>
            </a:solidFill>
          </a:endParaRPr>
        </a:p>
      </dgm:t>
    </dgm:pt>
    <dgm:pt modelId="{F27E1D8C-C6C0-4158-9B96-CD0ECC44C070}" type="parTrans" cxnId="{F2D5F1CD-C450-4209-875C-F7181CEBA6F1}">
      <dgm:prSet/>
      <dgm:spPr/>
      <dgm:t>
        <a:bodyPr/>
        <a:lstStyle/>
        <a:p>
          <a:endParaRPr kumimoji="1" lang="ja-JP" altLang="en-US"/>
        </a:p>
      </dgm:t>
    </dgm:pt>
    <dgm:pt modelId="{69772245-C960-4B03-B081-D4271362091C}" type="sibTrans" cxnId="{F2D5F1CD-C450-4209-875C-F7181CEBA6F1}">
      <dgm:prSet/>
      <dgm:spPr/>
      <dgm:t>
        <a:bodyPr/>
        <a:lstStyle/>
        <a:p>
          <a:endParaRPr kumimoji="1" lang="ja-JP" altLang="en-US"/>
        </a:p>
      </dgm:t>
    </dgm:pt>
    <dgm:pt modelId="{DB3E7AF1-8CEE-4B27-A6B0-FF64441979C1}" type="pres">
      <dgm:prSet presAssocID="{4CCCBB89-BCEB-4AB6-B1BF-56EFF7C8A432}" presName="Name0" presStyleCnt="0">
        <dgm:presLayoutVars>
          <dgm:chMax val="7"/>
          <dgm:chPref val="7"/>
          <dgm:dir/>
        </dgm:presLayoutVars>
      </dgm:prSet>
      <dgm:spPr/>
    </dgm:pt>
    <dgm:pt modelId="{20C16474-9FA0-40E3-B4B7-D999C7673811}" type="pres">
      <dgm:prSet presAssocID="{4CCCBB89-BCEB-4AB6-B1BF-56EFF7C8A432}" presName="Name1" presStyleCnt="0"/>
      <dgm:spPr/>
    </dgm:pt>
    <dgm:pt modelId="{017582B8-0D48-46FC-BFB5-EB73F2829124}" type="pres">
      <dgm:prSet presAssocID="{4CCCBB89-BCEB-4AB6-B1BF-56EFF7C8A432}" presName="cycle" presStyleCnt="0"/>
      <dgm:spPr/>
    </dgm:pt>
    <dgm:pt modelId="{1D18F255-4B8F-45E0-94AA-1AE1DDB51CDE}" type="pres">
      <dgm:prSet presAssocID="{4CCCBB89-BCEB-4AB6-B1BF-56EFF7C8A432}" presName="srcNode" presStyleLbl="node1" presStyleIdx="0" presStyleCnt="5"/>
      <dgm:spPr/>
    </dgm:pt>
    <dgm:pt modelId="{4B4ABCD6-82DF-458E-BF45-A01A8E73976A}" type="pres">
      <dgm:prSet presAssocID="{4CCCBB89-BCEB-4AB6-B1BF-56EFF7C8A432}" presName="conn" presStyleLbl="parChTrans1D2" presStyleIdx="0" presStyleCnt="1"/>
      <dgm:spPr/>
    </dgm:pt>
    <dgm:pt modelId="{CD2B9698-EA52-4ACC-91E7-AC7DF4018257}" type="pres">
      <dgm:prSet presAssocID="{4CCCBB89-BCEB-4AB6-B1BF-56EFF7C8A432}" presName="extraNode" presStyleLbl="node1" presStyleIdx="0" presStyleCnt="5"/>
      <dgm:spPr/>
    </dgm:pt>
    <dgm:pt modelId="{34D8E7DB-811B-4590-AB44-19608BBC3A65}" type="pres">
      <dgm:prSet presAssocID="{4CCCBB89-BCEB-4AB6-B1BF-56EFF7C8A432}" presName="dstNode" presStyleLbl="node1" presStyleIdx="0" presStyleCnt="5"/>
      <dgm:spPr/>
    </dgm:pt>
    <dgm:pt modelId="{310F7356-38C2-4F56-8B2D-90F0DFECE552}" type="pres">
      <dgm:prSet presAssocID="{6DC98B79-D5E3-4FFE-983F-29F9DB01C7BC}" presName="text_1" presStyleLbl="node1" presStyleIdx="0" presStyleCnt="5" custScaleX="105345" custScaleY="110926">
        <dgm:presLayoutVars>
          <dgm:bulletEnabled val="1"/>
        </dgm:presLayoutVars>
      </dgm:prSet>
      <dgm:spPr/>
    </dgm:pt>
    <dgm:pt modelId="{57AD41BD-03A2-41FA-A9BF-E3A447410CA0}" type="pres">
      <dgm:prSet presAssocID="{6DC98B79-D5E3-4FFE-983F-29F9DB01C7BC}" presName="accent_1" presStyleCnt="0"/>
      <dgm:spPr/>
    </dgm:pt>
    <dgm:pt modelId="{DDECF589-7E06-4041-8C39-B16A03088A5A}" type="pres">
      <dgm:prSet presAssocID="{6DC98B79-D5E3-4FFE-983F-29F9DB01C7BC}" presName="accentRepeatNode" presStyleLbl="solidFgAcc1" presStyleIdx="0" presStyleCnt="5" custScaleY="106016" custLinFactY="200000" custLinFactNeighborX="-4357" custLinFactNeighborY="283168"/>
      <dgm:spPr/>
    </dgm:pt>
    <dgm:pt modelId="{43EBD2FA-4772-4257-8318-A2561DB375DC}" type="pres">
      <dgm:prSet presAssocID="{799B875D-49D4-4B07-A4DB-A3F32FC4FC76}" presName="text_2" presStyleLbl="node1" presStyleIdx="1" presStyleCnt="5" custScaleX="103829" custScaleY="133580">
        <dgm:presLayoutVars>
          <dgm:bulletEnabled val="1"/>
        </dgm:presLayoutVars>
      </dgm:prSet>
      <dgm:spPr/>
    </dgm:pt>
    <dgm:pt modelId="{9C1540E8-9084-42DB-828D-DDB6CF2A27AB}" type="pres">
      <dgm:prSet presAssocID="{799B875D-49D4-4B07-A4DB-A3F32FC4FC76}" presName="accent_2" presStyleCnt="0"/>
      <dgm:spPr/>
    </dgm:pt>
    <dgm:pt modelId="{9D781B90-356B-44E0-BD23-840C8F52097B}" type="pres">
      <dgm:prSet presAssocID="{799B875D-49D4-4B07-A4DB-A3F32FC4FC76}" presName="accentRepeatNode" presStyleLbl="solidFgAcc1" presStyleIdx="1" presStyleCnt="5"/>
      <dgm:spPr/>
    </dgm:pt>
    <dgm:pt modelId="{31272CDC-8926-420A-B8F4-D68B02C81408}" type="pres">
      <dgm:prSet presAssocID="{63FF33E9-9DE6-4968-82BA-3C782EEE34BF}" presName="text_3" presStyleLbl="node1" presStyleIdx="2" presStyleCnt="5" custScaleX="103597" custScaleY="136188">
        <dgm:presLayoutVars>
          <dgm:bulletEnabled val="1"/>
        </dgm:presLayoutVars>
      </dgm:prSet>
      <dgm:spPr/>
    </dgm:pt>
    <dgm:pt modelId="{8C830936-702D-4675-986F-69B72EC6BD3C}" type="pres">
      <dgm:prSet presAssocID="{63FF33E9-9DE6-4968-82BA-3C782EEE34BF}" presName="accent_3" presStyleCnt="0"/>
      <dgm:spPr/>
    </dgm:pt>
    <dgm:pt modelId="{72A235EF-ED9E-4F64-B0B2-95A955AB7245}" type="pres">
      <dgm:prSet presAssocID="{63FF33E9-9DE6-4968-82BA-3C782EEE34BF}" presName="accentRepeatNode" presStyleLbl="solidFgAcc1" presStyleIdx="2" presStyleCnt="5" custLinFactNeighborX="-3828" custLinFactNeighborY="-3274"/>
      <dgm:spPr/>
    </dgm:pt>
    <dgm:pt modelId="{6FEE2C5E-6736-45E3-BAAB-34082207946B}" type="pres">
      <dgm:prSet presAssocID="{4B83CFBE-AE84-4FF8-A7B2-056ED6E02EC3}" presName="text_4" presStyleLbl="node1" presStyleIdx="3" presStyleCnt="5" custScaleX="102928" custScaleY="135318" custLinFactNeighborY="9877">
        <dgm:presLayoutVars>
          <dgm:bulletEnabled val="1"/>
        </dgm:presLayoutVars>
      </dgm:prSet>
      <dgm:spPr/>
    </dgm:pt>
    <dgm:pt modelId="{58C76404-0060-4859-B7B0-BA1550A61D81}" type="pres">
      <dgm:prSet presAssocID="{4B83CFBE-AE84-4FF8-A7B2-056ED6E02EC3}" presName="accent_4" presStyleCnt="0"/>
      <dgm:spPr/>
    </dgm:pt>
    <dgm:pt modelId="{08EC3D98-6DA1-4D83-AE71-56B15984E20F}" type="pres">
      <dgm:prSet presAssocID="{4B83CFBE-AE84-4FF8-A7B2-056ED6E02EC3}" presName="accentRepeatNode" presStyleLbl="solidFgAcc1" presStyleIdx="3" presStyleCnt="5"/>
      <dgm:spPr/>
    </dgm:pt>
    <dgm:pt modelId="{254E3CE5-E702-4E01-9FA3-665E0FCACF31}" type="pres">
      <dgm:prSet presAssocID="{43D9CCD5-C269-4132-B77C-84DB634B664D}" presName="text_5" presStyleLbl="node1" presStyleIdx="4" presStyleCnt="5" custScaleX="102192" custScaleY="110109">
        <dgm:presLayoutVars>
          <dgm:bulletEnabled val="1"/>
        </dgm:presLayoutVars>
      </dgm:prSet>
      <dgm:spPr/>
    </dgm:pt>
    <dgm:pt modelId="{E686967C-1813-401A-B367-0E1AAD6D08C5}" type="pres">
      <dgm:prSet presAssocID="{43D9CCD5-C269-4132-B77C-84DB634B664D}" presName="accent_5" presStyleCnt="0"/>
      <dgm:spPr/>
    </dgm:pt>
    <dgm:pt modelId="{C4B12ECB-58F0-4BF3-88B4-8FDA591C658B}" type="pres">
      <dgm:prSet presAssocID="{43D9CCD5-C269-4132-B77C-84DB634B664D}" presName="accentRepeatNode" presStyleLbl="solidFgAcc1" presStyleIdx="4" presStyleCnt="5" custLinFactNeighborX="-2782"/>
      <dgm:spPr/>
    </dgm:pt>
  </dgm:ptLst>
  <dgm:cxnLst>
    <dgm:cxn modelId="{B6628442-F3F3-406D-BF04-06C5D1E62CFE}" type="presOf" srcId="{6DC98B79-D5E3-4FFE-983F-29F9DB01C7BC}" destId="{310F7356-38C2-4F56-8B2D-90F0DFECE552}" srcOrd="0" destOrd="0" presId="urn:microsoft.com/office/officeart/2008/layout/VerticalCurvedList"/>
    <dgm:cxn modelId="{99542744-587B-411E-8622-5ECF61912A35}" type="presOf" srcId="{43D9CCD5-C269-4132-B77C-84DB634B664D}" destId="{254E3CE5-E702-4E01-9FA3-665E0FCACF31}" srcOrd="0" destOrd="0" presId="urn:microsoft.com/office/officeart/2008/layout/VerticalCurvedList"/>
    <dgm:cxn modelId="{206E196C-C4F4-4EE3-A80A-EC34BE1A3EDB}" srcId="{4CCCBB89-BCEB-4AB6-B1BF-56EFF7C8A432}" destId="{6DC98B79-D5E3-4FFE-983F-29F9DB01C7BC}" srcOrd="0" destOrd="0" parTransId="{10F606D1-2586-47E5-BB6A-3C1B20A7256A}" sibTransId="{DF30D150-4137-4190-BF37-34D8AABEEA46}"/>
    <dgm:cxn modelId="{39E30CA9-2704-4429-9DC3-8A4AB7BC96F8}" type="presOf" srcId="{DF30D150-4137-4190-BF37-34D8AABEEA46}" destId="{4B4ABCD6-82DF-458E-BF45-A01A8E73976A}" srcOrd="0" destOrd="0" presId="urn:microsoft.com/office/officeart/2008/layout/VerticalCurvedList"/>
    <dgm:cxn modelId="{33A4EFAD-AF2A-4D57-9DFB-7075FB012C11}" srcId="{4CCCBB89-BCEB-4AB6-B1BF-56EFF7C8A432}" destId="{4B83CFBE-AE84-4FF8-A7B2-056ED6E02EC3}" srcOrd="3" destOrd="0" parTransId="{389AEAB7-742A-4B85-992F-1EE4F4C1F124}" sibTransId="{F6A7315A-11EB-4D7D-B947-D2C10A5F246C}"/>
    <dgm:cxn modelId="{FAE673BE-7629-46C6-B631-C29D99F9627D}" type="presOf" srcId="{63FF33E9-9DE6-4968-82BA-3C782EEE34BF}" destId="{31272CDC-8926-420A-B8F4-D68B02C81408}" srcOrd="0" destOrd="0" presId="urn:microsoft.com/office/officeart/2008/layout/VerticalCurvedList"/>
    <dgm:cxn modelId="{B81A5BC0-D799-40F3-AEBF-C9C2B8AFC7D7}" srcId="{4CCCBB89-BCEB-4AB6-B1BF-56EFF7C8A432}" destId="{43D9CCD5-C269-4132-B77C-84DB634B664D}" srcOrd="4" destOrd="0" parTransId="{4DBDD5C3-5336-4578-BDF1-4FD143D8B566}" sibTransId="{5D97B7F7-0141-4C51-95DE-958D563E6E33}"/>
    <dgm:cxn modelId="{F2D5F1CD-C450-4209-875C-F7181CEBA6F1}" srcId="{4CCCBB89-BCEB-4AB6-B1BF-56EFF7C8A432}" destId="{799B875D-49D4-4B07-A4DB-A3F32FC4FC76}" srcOrd="1" destOrd="0" parTransId="{F27E1D8C-C6C0-4158-9B96-CD0ECC44C070}" sibTransId="{69772245-C960-4B03-B081-D4271362091C}"/>
    <dgm:cxn modelId="{E18111D1-0029-4957-AF68-47EAEEDDFA2F}" type="presOf" srcId="{4CCCBB89-BCEB-4AB6-B1BF-56EFF7C8A432}" destId="{DB3E7AF1-8CEE-4B27-A6B0-FF64441979C1}" srcOrd="0" destOrd="0" presId="urn:microsoft.com/office/officeart/2008/layout/VerticalCurvedList"/>
    <dgm:cxn modelId="{BB4298DB-D80E-4EAC-A8E4-70F95A2D63FA}" srcId="{4CCCBB89-BCEB-4AB6-B1BF-56EFF7C8A432}" destId="{63FF33E9-9DE6-4968-82BA-3C782EEE34BF}" srcOrd="2" destOrd="0" parTransId="{C9E6EA12-EBFD-4605-ACF4-25884AD9CB46}" sibTransId="{CE66003F-1C94-409F-8067-116E5A7ACA14}"/>
    <dgm:cxn modelId="{E2795BDF-F464-43F6-A84B-19252027800F}" type="presOf" srcId="{799B875D-49D4-4B07-A4DB-A3F32FC4FC76}" destId="{43EBD2FA-4772-4257-8318-A2561DB375DC}" srcOrd="0" destOrd="0" presId="urn:microsoft.com/office/officeart/2008/layout/VerticalCurvedList"/>
    <dgm:cxn modelId="{1F4961EB-42A2-4FDC-8269-C6B314A2B916}" type="presOf" srcId="{4B83CFBE-AE84-4FF8-A7B2-056ED6E02EC3}" destId="{6FEE2C5E-6736-45E3-BAAB-34082207946B}" srcOrd="0" destOrd="0" presId="urn:microsoft.com/office/officeart/2008/layout/VerticalCurvedList"/>
    <dgm:cxn modelId="{DE21421A-7B83-4658-BBC3-2A0CE0C6A8DC}" type="presParOf" srcId="{DB3E7AF1-8CEE-4B27-A6B0-FF64441979C1}" destId="{20C16474-9FA0-40E3-B4B7-D999C7673811}" srcOrd="0" destOrd="0" presId="urn:microsoft.com/office/officeart/2008/layout/VerticalCurvedList"/>
    <dgm:cxn modelId="{05E51C71-5CA5-4983-AE1F-2C1441D46063}" type="presParOf" srcId="{20C16474-9FA0-40E3-B4B7-D999C7673811}" destId="{017582B8-0D48-46FC-BFB5-EB73F2829124}" srcOrd="0" destOrd="0" presId="urn:microsoft.com/office/officeart/2008/layout/VerticalCurvedList"/>
    <dgm:cxn modelId="{95AE7978-DDC6-40E4-A25D-8BD22F54D849}" type="presParOf" srcId="{017582B8-0D48-46FC-BFB5-EB73F2829124}" destId="{1D18F255-4B8F-45E0-94AA-1AE1DDB51CDE}" srcOrd="0" destOrd="0" presId="urn:microsoft.com/office/officeart/2008/layout/VerticalCurvedList"/>
    <dgm:cxn modelId="{46304810-6793-4D15-9EBF-E34EB05C9521}" type="presParOf" srcId="{017582B8-0D48-46FC-BFB5-EB73F2829124}" destId="{4B4ABCD6-82DF-458E-BF45-A01A8E73976A}" srcOrd="1" destOrd="0" presId="urn:microsoft.com/office/officeart/2008/layout/VerticalCurvedList"/>
    <dgm:cxn modelId="{A3465632-E15E-496E-8A87-BF4AE1977CC1}" type="presParOf" srcId="{017582B8-0D48-46FC-BFB5-EB73F2829124}" destId="{CD2B9698-EA52-4ACC-91E7-AC7DF4018257}" srcOrd="2" destOrd="0" presId="urn:microsoft.com/office/officeart/2008/layout/VerticalCurvedList"/>
    <dgm:cxn modelId="{A1C1725C-8C3B-480C-994F-85588A77C816}" type="presParOf" srcId="{017582B8-0D48-46FC-BFB5-EB73F2829124}" destId="{34D8E7DB-811B-4590-AB44-19608BBC3A65}" srcOrd="3" destOrd="0" presId="urn:microsoft.com/office/officeart/2008/layout/VerticalCurvedList"/>
    <dgm:cxn modelId="{C3FBEAB7-708F-4304-A88C-969AEFC3F086}" type="presParOf" srcId="{20C16474-9FA0-40E3-B4B7-D999C7673811}" destId="{310F7356-38C2-4F56-8B2D-90F0DFECE552}" srcOrd="1" destOrd="0" presId="urn:microsoft.com/office/officeart/2008/layout/VerticalCurvedList"/>
    <dgm:cxn modelId="{179BA472-B0F2-4056-A688-226D6E2103A3}" type="presParOf" srcId="{20C16474-9FA0-40E3-B4B7-D999C7673811}" destId="{57AD41BD-03A2-41FA-A9BF-E3A447410CA0}" srcOrd="2" destOrd="0" presId="urn:microsoft.com/office/officeart/2008/layout/VerticalCurvedList"/>
    <dgm:cxn modelId="{01A0B7A8-19D2-4BA2-A4E5-E69DB7BFDF60}" type="presParOf" srcId="{57AD41BD-03A2-41FA-A9BF-E3A447410CA0}" destId="{DDECF589-7E06-4041-8C39-B16A03088A5A}" srcOrd="0" destOrd="0" presId="urn:microsoft.com/office/officeart/2008/layout/VerticalCurvedList"/>
    <dgm:cxn modelId="{AA27533C-A4A2-485C-B549-230CD9C3C075}" type="presParOf" srcId="{20C16474-9FA0-40E3-B4B7-D999C7673811}" destId="{43EBD2FA-4772-4257-8318-A2561DB375DC}" srcOrd="3" destOrd="0" presId="urn:microsoft.com/office/officeart/2008/layout/VerticalCurvedList"/>
    <dgm:cxn modelId="{F114B996-08AF-4A10-A93E-AF208EC28732}" type="presParOf" srcId="{20C16474-9FA0-40E3-B4B7-D999C7673811}" destId="{9C1540E8-9084-42DB-828D-DDB6CF2A27AB}" srcOrd="4" destOrd="0" presId="urn:microsoft.com/office/officeart/2008/layout/VerticalCurvedList"/>
    <dgm:cxn modelId="{84FC37AD-D219-4C60-BD9B-9998A7729A5C}" type="presParOf" srcId="{9C1540E8-9084-42DB-828D-DDB6CF2A27AB}" destId="{9D781B90-356B-44E0-BD23-840C8F52097B}" srcOrd="0" destOrd="0" presId="urn:microsoft.com/office/officeart/2008/layout/VerticalCurvedList"/>
    <dgm:cxn modelId="{F0B17615-0DBA-46AB-B43E-D29F1B7DE07A}" type="presParOf" srcId="{20C16474-9FA0-40E3-B4B7-D999C7673811}" destId="{31272CDC-8926-420A-B8F4-D68B02C81408}" srcOrd="5" destOrd="0" presId="urn:microsoft.com/office/officeart/2008/layout/VerticalCurvedList"/>
    <dgm:cxn modelId="{22B47092-A419-470F-81AD-631F2BE56643}" type="presParOf" srcId="{20C16474-9FA0-40E3-B4B7-D999C7673811}" destId="{8C830936-702D-4675-986F-69B72EC6BD3C}" srcOrd="6" destOrd="0" presId="urn:microsoft.com/office/officeart/2008/layout/VerticalCurvedList"/>
    <dgm:cxn modelId="{9A156A67-8DA0-4E50-A7E3-7CD377525710}" type="presParOf" srcId="{8C830936-702D-4675-986F-69B72EC6BD3C}" destId="{72A235EF-ED9E-4F64-B0B2-95A955AB7245}" srcOrd="0" destOrd="0" presId="urn:microsoft.com/office/officeart/2008/layout/VerticalCurvedList"/>
    <dgm:cxn modelId="{0278E61B-9DC0-4A99-AFC7-525A1D5AC34D}" type="presParOf" srcId="{20C16474-9FA0-40E3-B4B7-D999C7673811}" destId="{6FEE2C5E-6736-45E3-BAAB-34082207946B}" srcOrd="7" destOrd="0" presId="urn:microsoft.com/office/officeart/2008/layout/VerticalCurvedList"/>
    <dgm:cxn modelId="{1D304D31-1067-4D97-927F-805374188642}" type="presParOf" srcId="{20C16474-9FA0-40E3-B4B7-D999C7673811}" destId="{58C76404-0060-4859-B7B0-BA1550A61D81}" srcOrd="8" destOrd="0" presId="urn:microsoft.com/office/officeart/2008/layout/VerticalCurvedList"/>
    <dgm:cxn modelId="{8F2BE3FD-AB3B-4068-A663-69788C238327}" type="presParOf" srcId="{58C76404-0060-4859-B7B0-BA1550A61D81}" destId="{08EC3D98-6DA1-4D83-AE71-56B15984E20F}" srcOrd="0" destOrd="0" presId="urn:microsoft.com/office/officeart/2008/layout/VerticalCurvedList"/>
    <dgm:cxn modelId="{53A74F5D-EA43-4FA3-8AAE-C8F01852FA78}" type="presParOf" srcId="{20C16474-9FA0-40E3-B4B7-D999C7673811}" destId="{254E3CE5-E702-4E01-9FA3-665E0FCACF31}" srcOrd="9" destOrd="0" presId="urn:microsoft.com/office/officeart/2008/layout/VerticalCurvedList"/>
    <dgm:cxn modelId="{D717A807-4877-4B26-94AB-8AFC10943C99}" type="presParOf" srcId="{20C16474-9FA0-40E3-B4B7-D999C7673811}" destId="{E686967C-1813-401A-B367-0E1AAD6D08C5}" srcOrd="10" destOrd="0" presId="urn:microsoft.com/office/officeart/2008/layout/VerticalCurvedList"/>
    <dgm:cxn modelId="{F8FD125F-49C1-49A7-AF65-E8837887763C}" type="presParOf" srcId="{E686967C-1813-401A-B367-0E1AAD6D08C5}" destId="{C4B12ECB-58F0-4BF3-88B4-8FDA591C65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35270-7F13-4282-B5EA-F517418C82A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2F18B49-937F-4A08-AB1E-E204562BB81A}" type="pres">
      <dgm:prSet presAssocID="{23235270-7F13-4282-B5EA-F517418C82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B069852-DC21-485C-8FB1-2E91EC94525C}" type="presOf" srcId="{23235270-7F13-4282-B5EA-F517418C82A2}" destId="{92F18B49-937F-4A08-AB1E-E204562BB81A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5C85D-9435-4950-B6D0-8134ADDCC1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72A5F9-8825-4583-857E-FC946C7BAE37}" type="pres">
      <dgm:prSet presAssocID="{E165C85D-9435-4950-B6D0-8134ADDCC104}" presName="Name0" presStyleCnt="0">
        <dgm:presLayoutVars>
          <dgm:dir/>
          <dgm:resizeHandles val="exact"/>
        </dgm:presLayoutVars>
      </dgm:prSet>
      <dgm:spPr/>
    </dgm:pt>
  </dgm:ptLst>
  <dgm:cxnLst>
    <dgm:cxn modelId="{0131841B-0E78-470E-AE70-604246F5DE06}" type="presOf" srcId="{E165C85D-9435-4950-B6D0-8134ADDCC104}" destId="{D872A5F9-8825-4583-857E-FC946C7BAE3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0223A7-498C-4327-973C-0BC419809C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AF9D79B-F709-4DB6-997E-33FBD732D591}" type="pres">
      <dgm:prSet presAssocID="{E00223A7-498C-4327-973C-0BC419809C86}" presName="Name0" presStyleCnt="0">
        <dgm:presLayoutVars>
          <dgm:dir/>
          <dgm:resizeHandles val="exact"/>
        </dgm:presLayoutVars>
      </dgm:prSet>
      <dgm:spPr/>
    </dgm:pt>
  </dgm:ptLst>
  <dgm:cxnLst>
    <dgm:cxn modelId="{C5AC02ED-91DC-41C1-B8A9-2DD97D735646}" type="presOf" srcId="{E00223A7-498C-4327-973C-0BC419809C86}" destId="{AAF9D79B-F709-4DB6-997E-33FBD732D5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497C9C-8FCE-4272-BC23-7022660035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6A72F66-117C-4477-BAC3-D7EC148DCEC4}" type="pres">
      <dgm:prSet presAssocID="{25497C9C-8FCE-4272-BC23-70226600354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DA44709-EE60-45D5-B51B-41E0AD7BA7D9}" type="presOf" srcId="{25497C9C-8FCE-4272-BC23-70226600354D}" destId="{C6A72F66-117C-4477-BAC3-D7EC148DC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497C9C-8FCE-4272-BC23-7022660035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A086D5E-4E19-4444-B35F-F5A7ECB443B3}">
      <dgm:prSet custT="1"/>
      <dgm:spPr/>
      <dgm:t>
        <a:bodyPr/>
        <a:lstStyle/>
        <a:p>
          <a:pPr algn="ctr"/>
          <a:r>
            <a:rPr lang="ja-JP" alt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安心！快適！の</a:t>
          </a:r>
          <a:r>
            <a:rPr lang="en-US" altLang="ja-JP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4WAY</a:t>
          </a:r>
          <a:r>
            <a:rPr lang="ja-JP" alt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充電源！で多彩な充電方法で普段の</a:t>
          </a:r>
          <a:r>
            <a:rPr lang="en-US" altLang="ja-JP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USB</a:t>
          </a:r>
          <a:r>
            <a:rPr lang="ja-JP" alt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で簡易に充電、緊急・停電時はソーラー・乾電池・手回し充電で電気切れの心配不要</a:t>
          </a:r>
          <a:endParaRPr lang="en-US" altLang="ja-JP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82CA04-C0BD-4719-81ED-0B9C233A5B94}" type="sibTrans" cxnId="{9173B34F-56C9-4386-AAD5-C42A9A5BF744}">
      <dgm:prSet/>
      <dgm:spPr/>
      <dgm:t>
        <a:bodyPr/>
        <a:lstStyle/>
        <a:p>
          <a:endParaRPr kumimoji="1" lang="ja-JP" altLang="en-US"/>
        </a:p>
      </dgm:t>
    </dgm:pt>
    <dgm:pt modelId="{1A95E5DD-E48D-4F73-BD1E-7DCE37EA8D74}" type="parTrans" cxnId="{9173B34F-56C9-4386-AAD5-C42A9A5BF744}">
      <dgm:prSet/>
      <dgm:spPr/>
      <dgm:t>
        <a:bodyPr/>
        <a:lstStyle/>
        <a:p>
          <a:endParaRPr kumimoji="1" lang="ja-JP" altLang="en-US"/>
        </a:p>
      </dgm:t>
    </dgm:pt>
    <dgm:pt modelId="{C6A72F66-117C-4477-BAC3-D7EC148DCEC4}" type="pres">
      <dgm:prSet presAssocID="{25497C9C-8FCE-4272-BC23-70226600354D}" presName="linear" presStyleCnt="0">
        <dgm:presLayoutVars>
          <dgm:animLvl val="lvl"/>
          <dgm:resizeHandles val="exact"/>
        </dgm:presLayoutVars>
      </dgm:prSet>
      <dgm:spPr/>
    </dgm:pt>
    <dgm:pt modelId="{AB32DA20-FE00-40B7-BED8-6CE4A4FDDE9D}" type="pres">
      <dgm:prSet presAssocID="{EA086D5E-4E19-4444-B35F-F5A7ECB443B3}" presName="parentText" presStyleLbl="node1" presStyleIdx="0" presStyleCnt="1" custScaleX="100000" custScaleY="339911" custLinFactNeighborX="-1290" custLinFactNeighborY="38238">
        <dgm:presLayoutVars>
          <dgm:chMax val="0"/>
          <dgm:bulletEnabled val="1"/>
        </dgm:presLayoutVars>
      </dgm:prSet>
      <dgm:spPr/>
    </dgm:pt>
  </dgm:ptLst>
  <dgm:cxnLst>
    <dgm:cxn modelId="{6DA44709-EE60-45D5-B51B-41E0AD7BA7D9}" type="presOf" srcId="{25497C9C-8FCE-4272-BC23-70226600354D}" destId="{C6A72F66-117C-4477-BAC3-D7EC148DCEC4}" srcOrd="0" destOrd="0" presId="urn:microsoft.com/office/officeart/2005/8/layout/vList2"/>
    <dgm:cxn modelId="{30CCFF5E-7327-42B1-B3DB-3A400FFBD10A}" type="presOf" srcId="{EA086D5E-4E19-4444-B35F-F5A7ECB443B3}" destId="{AB32DA20-FE00-40B7-BED8-6CE4A4FDDE9D}" srcOrd="0" destOrd="0" presId="urn:microsoft.com/office/officeart/2005/8/layout/vList2"/>
    <dgm:cxn modelId="{9173B34F-56C9-4386-AAD5-C42A9A5BF744}" srcId="{25497C9C-8FCE-4272-BC23-70226600354D}" destId="{EA086D5E-4E19-4444-B35F-F5A7ECB443B3}" srcOrd="0" destOrd="0" parTransId="{1A95E5DD-E48D-4F73-BD1E-7DCE37EA8D74}" sibTransId="{9C82CA04-C0BD-4719-81ED-0B9C233A5B94}"/>
    <dgm:cxn modelId="{85AFBE28-3451-4EF9-9983-620F2F2512A7}" type="presParOf" srcId="{C6A72F66-117C-4477-BAC3-D7EC148DCEC4}" destId="{AB32DA20-FE00-40B7-BED8-6CE4A4FDDE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FDD60E-DECC-4EDB-BE7E-5DD77A933B8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16EB276-5338-463E-BFB4-4914A9EA58F8}" type="pres">
      <dgm:prSet presAssocID="{BEFDD60E-DECC-4EDB-BE7E-5DD77A933B8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46C4ED83-F85C-4303-AD42-A09566C7AF9D}" type="presOf" srcId="{BEFDD60E-DECC-4EDB-BE7E-5DD77A933B88}" destId="{816EB276-5338-463E-BFB4-4914A9EA58F8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235270-7F13-4282-B5EA-F517418C82A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2F18B49-937F-4A08-AB1E-E204562BB81A}" type="pres">
      <dgm:prSet presAssocID="{23235270-7F13-4282-B5EA-F517418C82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B069852-DC21-485C-8FB1-2E91EC94525C}" type="presOf" srcId="{23235270-7F13-4282-B5EA-F517418C82A2}" destId="{92F18B49-937F-4A08-AB1E-E204562BB81A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AB742-2DE5-46CA-9F1C-185D1B549805}">
      <dsp:nvSpPr>
        <dsp:cNvPr id="0" name=""/>
        <dsp:cNvSpPr/>
      </dsp:nvSpPr>
      <dsp:spPr>
        <a:xfrm>
          <a:off x="6679" y="2365"/>
          <a:ext cx="6841449" cy="12090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effectLst/>
            </a:rPr>
            <a:t>防災用に！ラジオ・サイレン付　　　　充電・乾電池ハイブリッド　</a:t>
          </a:r>
          <a:r>
            <a:rPr kumimoji="1" lang="en-US" altLang="ja-JP" sz="2800" b="1" kern="1200" dirty="0">
              <a:solidFill>
                <a:schemeClr val="tx1"/>
              </a:solidFill>
              <a:effectLst/>
            </a:rPr>
            <a:t>LED</a:t>
          </a:r>
          <a:r>
            <a:rPr kumimoji="1" lang="ja-JP" altLang="en-US" sz="2800" b="1" kern="1200" dirty="0">
              <a:solidFill>
                <a:schemeClr val="tx1"/>
              </a:solidFill>
              <a:effectLst/>
            </a:rPr>
            <a:t>ランタン</a:t>
          </a:r>
          <a:endParaRPr lang="ja-JP" sz="2800" kern="1200" dirty="0">
            <a:solidFill>
              <a:schemeClr val="tx1"/>
            </a:solidFill>
            <a:effectLst/>
          </a:endParaRPr>
        </a:p>
      </dsp:txBody>
      <dsp:txXfrm>
        <a:off x="6679" y="2365"/>
        <a:ext cx="6841449" cy="12090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BCD6-82DF-458E-BF45-A01A8E73976A}">
      <dsp:nvSpPr>
        <dsp:cNvPr id="0" name=""/>
        <dsp:cNvSpPr/>
      </dsp:nvSpPr>
      <dsp:spPr>
        <a:xfrm>
          <a:off x="-4940562" y="-743638"/>
          <a:ext cx="5779359" cy="5779359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F7356-38C2-4F56-8B2D-90F0DFECE552}">
      <dsp:nvSpPr>
        <dsp:cNvPr id="0" name=""/>
        <dsp:cNvSpPr/>
      </dsp:nvSpPr>
      <dsp:spPr>
        <a:xfrm>
          <a:off x="141082" y="238850"/>
          <a:ext cx="6951579" cy="595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chemeClr val="tx1"/>
              </a:solidFill>
            </a:rPr>
            <a:t>ポイント</a:t>
          </a:r>
          <a:endParaRPr lang="ja-JP" altLang="en-US" sz="2400" kern="1200" dirty="0">
            <a:solidFill>
              <a:schemeClr val="tx1"/>
            </a:solidFill>
          </a:endParaRPr>
        </a:p>
      </dsp:txBody>
      <dsp:txXfrm>
        <a:off x="141082" y="238850"/>
        <a:ext cx="6951579" cy="595319"/>
      </dsp:txXfrm>
    </dsp:sp>
    <dsp:sp modelId="{DDECF589-7E06-4041-8C39-B16A03088A5A}">
      <dsp:nvSpPr>
        <dsp:cNvPr id="0" name=""/>
        <dsp:cNvSpPr/>
      </dsp:nvSpPr>
      <dsp:spPr>
        <a:xfrm>
          <a:off x="-17989" y="3422249"/>
          <a:ext cx="670852" cy="711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BD2FA-4772-4257-8318-A2561DB375DC}">
      <dsp:nvSpPr>
        <dsp:cNvPr id="0" name=""/>
        <dsp:cNvSpPr/>
      </dsp:nvSpPr>
      <dsp:spPr>
        <a:xfrm>
          <a:off x="583034" y="982825"/>
          <a:ext cx="6452244" cy="716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>
              <a:solidFill>
                <a:schemeClr val="tx1"/>
              </a:solidFill>
            </a:rPr>
            <a:t>　　</a:t>
          </a:r>
          <a:r>
            <a:rPr lang="en-US" altLang="ja-JP" sz="2000" kern="1200" dirty="0">
              <a:solidFill>
                <a:schemeClr val="tx1"/>
              </a:solidFill>
            </a:rPr>
            <a:t>4WAY</a:t>
          </a:r>
          <a:r>
            <a:rPr lang="ja-JP" altLang="en-US" sz="2000" kern="1200" dirty="0">
              <a:solidFill>
                <a:schemeClr val="tx1"/>
              </a:solidFill>
            </a:rPr>
            <a:t>電源で緊急時も安心！</a:t>
          </a:r>
          <a:endParaRPr lang="ja-JP" altLang="en-US" sz="1600" kern="1200" dirty="0">
            <a:solidFill>
              <a:schemeClr val="tx1"/>
            </a:solidFill>
          </a:endParaRPr>
        </a:p>
      </dsp:txBody>
      <dsp:txXfrm>
        <a:off x="583034" y="982825"/>
        <a:ext cx="6452244" cy="716899"/>
      </dsp:txXfrm>
    </dsp:sp>
    <dsp:sp modelId="{9D781B90-356B-44E0-BD23-840C8F52097B}">
      <dsp:nvSpPr>
        <dsp:cNvPr id="0" name=""/>
        <dsp:cNvSpPr/>
      </dsp:nvSpPr>
      <dsp:spPr>
        <a:xfrm>
          <a:off x="366581" y="1005849"/>
          <a:ext cx="670852" cy="67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72CDC-8926-420A-B8F4-D68B02C81408}">
      <dsp:nvSpPr>
        <dsp:cNvPr id="0" name=""/>
        <dsp:cNvSpPr/>
      </dsp:nvSpPr>
      <dsp:spPr>
        <a:xfrm>
          <a:off x="710398" y="1780593"/>
          <a:ext cx="6315549" cy="730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>
              <a:solidFill>
                <a:schemeClr val="tx1"/>
              </a:solidFill>
            </a:rPr>
            <a:t>　</a:t>
          </a:r>
          <a:r>
            <a:rPr lang="ja-JP" altLang="en-US" sz="2000" kern="1200" dirty="0">
              <a:solidFill>
                <a:schemeClr val="tx1"/>
              </a:solidFill>
            </a:rPr>
            <a:t>災害時に役立つ</a:t>
          </a:r>
          <a:r>
            <a:rPr lang="en-US" altLang="ja-JP" sz="2000" kern="1200" dirty="0">
              <a:solidFill>
                <a:schemeClr val="tx1"/>
              </a:solidFill>
            </a:rPr>
            <a:t>AM/FM</a:t>
          </a:r>
          <a:r>
            <a:rPr lang="ja-JP" altLang="en-US" sz="2000" kern="1200" dirty="0">
              <a:solidFill>
                <a:schemeClr val="tx1"/>
              </a:solidFill>
            </a:rPr>
            <a:t>ラジオ搭載！</a:t>
          </a:r>
          <a:endParaRPr lang="ja-JP" sz="1600" kern="1200" dirty="0">
            <a:solidFill>
              <a:schemeClr val="tx1"/>
            </a:solidFill>
          </a:endParaRPr>
        </a:p>
      </dsp:txBody>
      <dsp:txXfrm>
        <a:off x="710398" y="1780593"/>
        <a:ext cx="6315549" cy="730896"/>
      </dsp:txXfrm>
    </dsp:sp>
    <dsp:sp modelId="{72A235EF-ED9E-4F64-B0B2-95A955AB7245}">
      <dsp:nvSpPr>
        <dsp:cNvPr id="0" name=""/>
        <dsp:cNvSpPr/>
      </dsp:nvSpPr>
      <dsp:spPr>
        <a:xfrm>
          <a:off x="458933" y="1788651"/>
          <a:ext cx="670852" cy="67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E2C5E-6736-45E3-BAAB-34082207946B}">
      <dsp:nvSpPr>
        <dsp:cNvPr id="0" name=""/>
        <dsp:cNvSpPr/>
      </dsp:nvSpPr>
      <dsp:spPr>
        <a:xfrm>
          <a:off x="611030" y="2640701"/>
          <a:ext cx="6396253" cy="72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>
              <a:solidFill>
                <a:schemeClr val="tx1"/>
              </a:solidFill>
            </a:rPr>
            <a:t>　</a:t>
          </a:r>
          <a:r>
            <a:rPr lang="en-US" altLang="ja-JP" sz="2000" kern="1200" dirty="0">
              <a:solidFill>
                <a:schemeClr val="tx1"/>
              </a:solidFill>
            </a:rPr>
            <a:t>USB</a:t>
          </a:r>
          <a:r>
            <a:rPr lang="ja-JP" altLang="en-US" sz="2000" kern="1200" dirty="0">
              <a:solidFill>
                <a:schemeClr val="tx1"/>
              </a:solidFill>
            </a:rPr>
            <a:t>出力付きでモバイルバッテリーに！</a:t>
          </a:r>
          <a:endParaRPr lang="ja-JP" sz="1600" kern="1200" dirty="0">
            <a:solidFill>
              <a:schemeClr val="tx1"/>
            </a:solidFill>
          </a:endParaRPr>
        </a:p>
      </dsp:txBody>
      <dsp:txXfrm>
        <a:off x="611030" y="2640701"/>
        <a:ext cx="6396253" cy="726227"/>
      </dsp:txXfrm>
    </dsp:sp>
    <dsp:sp modelId="{08EC3D98-6DA1-4D83-AE71-56B15984E20F}">
      <dsp:nvSpPr>
        <dsp:cNvPr id="0" name=""/>
        <dsp:cNvSpPr/>
      </dsp:nvSpPr>
      <dsp:spPr>
        <a:xfrm>
          <a:off x="366581" y="2615380"/>
          <a:ext cx="670852" cy="67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E3CE5-E702-4E01-9FA3-665E0FCACF31}">
      <dsp:nvSpPr>
        <dsp:cNvPr id="0" name=""/>
        <dsp:cNvSpPr/>
      </dsp:nvSpPr>
      <dsp:spPr>
        <a:xfrm>
          <a:off x="245113" y="3460105"/>
          <a:ext cx="6743516" cy="590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>
              <a:solidFill>
                <a:schemeClr val="tx1"/>
              </a:solidFill>
            </a:rPr>
            <a:t>　</a:t>
          </a:r>
          <a:r>
            <a:rPr lang="ja-JP" altLang="en-US" sz="2000" kern="1200" dirty="0">
              <a:solidFill>
                <a:schemeClr val="tx1"/>
              </a:solidFill>
            </a:rPr>
            <a:t>居場所・緊急事態を知らせるサイレン機能！</a:t>
          </a:r>
          <a:endParaRPr lang="ja-JP" altLang="en-US" sz="1600" kern="1200" dirty="0">
            <a:solidFill>
              <a:schemeClr val="tx1"/>
            </a:solidFill>
          </a:endParaRPr>
        </a:p>
      </dsp:txBody>
      <dsp:txXfrm>
        <a:off x="245113" y="3460105"/>
        <a:ext cx="6743516" cy="590935"/>
      </dsp:txXfrm>
    </dsp:sp>
    <dsp:sp modelId="{C4B12ECB-58F0-4BF3-88B4-8FDA591C658B}">
      <dsp:nvSpPr>
        <dsp:cNvPr id="0" name=""/>
        <dsp:cNvSpPr/>
      </dsp:nvSpPr>
      <dsp:spPr>
        <a:xfrm>
          <a:off x="-17989" y="3420146"/>
          <a:ext cx="670852" cy="67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DA20-FE00-40B7-BED8-6CE4A4FDDE9D}">
      <dsp:nvSpPr>
        <dsp:cNvPr id="0" name=""/>
        <dsp:cNvSpPr/>
      </dsp:nvSpPr>
      <dsp:spPr>
        <a:xfrm>
          <a:off x="0" y="158911"/>
          <a:ext cx="10123715" cy="1072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安心！快適！の</a:t>
          </a:r>
          <a:r>
            <a:rPr lang="en-US" altLang="ja-JP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4WAY</a:t>
          </a:r>
          <a:r>
            <a:rPr lang="ja-JP" altLang="en-US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充電源！で多彩な充電方法で普段の</a:t>
          </a:r>
          <a:r>
            <a:rPr lang="en-US" altLang="ja-JP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USB</a:t>
          </a:r>
          <a:r>
            <a:rPr lang="ja-JP" altLang="en-US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で簡易に充電、緊急・停電時はソーラー・乾電池・手回し充電で電気切れの心配不要</a:t>
          </a:r>
          <a:endParaRPr lang="en-US" altLang="ja-JP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2366" y="211277"/>
        <a:ext cx="10018983" cy="967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1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0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95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8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42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63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80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73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087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4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17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901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9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66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5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27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2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0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60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7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9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5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D15A-815B-4C86-AC68-A25F0D551C41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A68C-EBF1-4E4D-948B-452A0534E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4.jp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3.jp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6.jp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0.jp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9.jp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49364071-6407-478D-9E56-9A3681086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308900"/>
              </p:ext>
            </p:extLst>
          </p:nvPr>
        </p:nvGraphicFramePr>
        <p:xfrm>
          <a:off x="730214" y="292617"/>
          <a:ext cx="6848129" cy="121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LEDç§æè£½é ã»è²©å£²ã»éçºã»OEMã»ODM ï¼æ ªï¼ã°ããã°ããº ">
            <a:extLst>
              <a:ext uri="{FF2B5EF4-FFF2-40B4-BE49-F238E27FC236}">
                <a16:creationId xmlns:a16="http://schemas.microsoft.com/office/drawing/2014/main" id="{691CEAB2-1BD2-455A-AA64-1C7EB2FC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4" y="6009955"/>
            <a:ext cx="2161032" cy="6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0FB31C00-26EB-4981-B727-12F1AC112DB2}"/>
              </a:ext>
            </a:extLst>
          </p:cNvPr>
          <p:cNvSpPr txBox="1">
            <a:spLocks/>
          </p:cNvSpPr>
          <p:nvPr/>
        </p:nvSpPr>
        <p:spPr>
          <a:xfrm>
            <a:off x="9793075" y="6216777"/>
            <a:ext cx="2159438" cy="43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/>
              <a:t>品番：</a:t>
            </a:r>
            <a:r>
              <a:rPr lang="en-US" altLang="ja-JP" sz="2000" b="1" dirty="0"/>
              <a:t>LS40-F</a:t>
            </a:r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708F43AF-40E9-4C23-B398-07EA30A25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481025"/>
              </p:ext>
            </p:extLst>
          </p:nvPr>
        </p:nvGraphicFramePr>
        <p:xfrm>
          <a:off x="541175" y="1575319"/>
          <a:ext cx="7063273" cy="429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ED64BE6-E06E-4DD0-AE0D-5206DADA03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22" y="1002264"/>
            <a:ext cx="4105470" cy="41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5FE26A50-6AC4-49C4-8A14-8DFAB4027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089518"/>
              </p:ext>
            </p:extLst>
          </p:nvPr>
        </p:nvGraphicFramePr>
        <p:xfrm>
          <a:off x="505211" y="1999727"/>
          <a:ext cx="2700981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019BAAA5-06C2-4840-8E6E-422E5D858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605574"/>
              </p:ext>
            </p:extLst>
          </p:nvPr>
        </p:nvGraphicFramePr>
        <p:xfrm>
          <a:off x="6093812" y="1999727"/>
          <a:ext cx="2700981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48306ABE-BF12-4818-A25F-D87166F8F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411170"/>
              </p:ext>
            </p:extLst>
          </p:nvPr>
        </p:nvGraphicFramePr>
        <p:xfrm>
          <a:off x="8919219" y="2005392"/>
          <a:ext cx="2793152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7A7724C-7138-44BA-B802-0F89CC839199}"/>
              </a:ext>
            </a:extLst>
          </p:cNvPr>
          <p:cNvSpPr/>
          <p:nvPr/>
        </p:nvSpPr>
        <p:spPr>
          <a:xfrm>
            <a:off x="640273" y="226547"/>
            <a:ext cx="5131837" cy="84368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/>
              <a:t>情報収集に！アウトドアに！避難グッズに！　　　</a:t>
            </a:r>
            <a:r>
              <a:rPr lang="en-US" altLang="ja-JP" dirty="0"/>
              <a:t>FM/AM</a:t>
            </a:r>
            <a:r>
              <a:rPr lang="ja-JP" altLang="en-US" dirty="0"/>
              <a:t>ラジオ搭載型　</a:t>
            </a:r>
            <a:r>
              <a:rPr lang="en-US" altLang="ja-JP" dirty="0"/>
              <a:t>LED</a:t>
            </a:r>
            <a:r>
              <a:rPr lang="ja-JP" altLang="en-US" dirty="0"/>
              <a:t>ランタン</a:t>
            </a:r>
          </a:p>
        </p:txBody>
      </p:sp>
      <p:pic>
        <p:nvPicPr>
          <p:cNvPr id="8" name="コンテンツ プレースホルダー 7" descr="人, 男, 持つ, 写真 が含まれている画像&#10;&#10;自動的に生成された説明">
            <a:extLst>
              <a:ext uri="{FF2B5EF4-FFF2-40B4-BE49-F238E27FC236}">
                <a16:creationId xmlns:a16="http://schemas.microsoft.com/office/drawing/2014/main" id="{DDC0AA4C-8B70-403B-939F-9485A1A3D2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4" y="1408923"/>
            <a:ext cx="5141265" cy="5141265"/>
          </a:xfrm>
        </p:spPr>
      </p:pic>
      <p:pic>
        <p:nvPicPr>
          <p:cNvPr id="12" name="図 11" descr="屋内, 人, 写真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6E7B6ED8-1796-403C-BA26-0C4FAE0D9F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06" y="1383907"/>
            <a:ext cx="5141265" cy="5141265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B0AA861-33EE-4426-A635-1F7C6CE695F5}"/>
              </a:ext>
            </a:extLst>
          </p:cNvPr>
          <p:cNvSpPr/>
          <p:nvPr/>
        </p:nvSpPr>
        <p:spPr>
          <a:xfrm>
            <a:off x="6653679" y="226546"/>
            <a:ext cx="5131837" cy="84368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dirty="0"/>
              <a:t>災害時・暗い道の散歩にも！　　　　　　　　　　　　サイレン音で緊急事態・居場所を知らせます。</a:t>
            </a:r>
          </a:p>
        </p:txBody>
      </p:sp>
    </p:spTree>
    <p:extLst>
      <p:ext uri="{BB962C8B-B14F-4D97-AF65-F5344CB8AC3E}">
        <p14:creationId xmlns:p14="http://schemas.microsoft.com/office/powerpoint/2010/main" val="120201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FBAB7DD1-24A5-484B-AF50-C4A0BECD1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375054"/>
              </p:ext>
            </p:extLst>
          </p:nvPr>
        </p:nvGraphicFramePr>
        <p:xfrm>
          <a:off x="474609" y="586583"/>
          <a:ext cx="5106733" cy="64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図表 26">
            <a:extLst>
              <a:ext uri="{FF2B5EF4-FFF2-40B4-BE49-F238E27FC236}">
                <a16:creationId xmlns:a16="http://schemas.microsoft.com/office/drawing/2014/main" id="{13513267-EBDE-4B32-93F0-DD770456B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411239"/>
              </p:ext>
            </p:extLst>
          </p:nvPr>
        </p:nvGraphicFramePr>
        <p:xfrm>
          <a:off x="1231639" y="1"/>
          <a:ext cx="10123715" cy="123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コンテンツ プレースホルダー 9" descr="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450DD-EA2D-443B-98CA-303CDD25EC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78" y="1441243"/>
            <a:ext cx="5145911" cy="5145911"/>
          </a:xfrm>
        </p:spPr>
      </p:pic>
      <p:pic>
        <p:nvPicPr>
          <p:cNvPr id="8" name="コンテンツ プレースホルダー 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92F4B61-5A36-4443-A2D3-9BC50A8F0E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6" y="1441243"/>
            <a:ext cx="5043127" cy="5043127"/>
          </a:xfrm>
        </p:spPr>
      </p:pic>
    </p:spTree>
    <p:extLst>
      <p:ext uri="{BB962C8B-B14F-4D97-AF65-F5344CB8AC3E}">
        <p14:creationId xmlns:p14="http://schemas.microsoft.com/office/powerpoint/2010/main" val="315128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1F4BF863-407C-47B3-B0B8-A5902A533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69032"/>
              </p:ext>
            </p:extLst>
          </p:nvPr>
        </p:nvGraphicFramePr>
        <p:xfrm>
          <a:off x="1137153" y="1039668"/>
          <a:ext cx="4653331" cy="11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77AFC63-9D23-46F4-9FA8-CCBAE6D42CF1}"/>
              </a:ext>
            </a:extLst>
          </p:cNvPr>
          <p:cNvGrpSpPr/>
          <p:nvPr/>
        </p:nvGrpSpPr>
        <p:grpSpPr>
          <a:xfrm>
            <a:off x="490330" y="5602358"/>
            <a:ext cx="5605670" cy="767510"/>
            <a:chOff x="-2169929" y="3314399"/>
            <a:chExt cx="12752636" cy="528943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679C40D-A597-4037-B352-C1BED9A21CC1}"/>
                </a:ext>
              </a:extLst>
            </p:cNvPr>
            <p:cNvSpPr/>
            <p:nvPr/>
          </p:nvSpPr>
          <p:spPr>
            <a:xfrm>
              <a:off x="-2169929" y="3314399"/>
              <a:ext cx="12752636" cy="48945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四角形: 角を丸くする 4">
              <a:extLst>
                <a:ext uri="{FF2B5EF4-FFF2-40B4-BE49-F238E27FC236}">
                  <a16:creationId xmlns:a16="http://schemas.microsoft.com/office/drawing/2014/main" id="{4EBCAEB8-58A5-46C0-8112-12E48D07DBB3}"/>
                </a:ext>
              </a:extLst>
            </p:cNvPr>
            <p:cNvSpPr txBox="1"/>
            <p:nvPr/>
          </p:nvSpPr>
          <p:spPr>
            <a:xfrm>
              <a:off x="-1901814" y="3347296"/>
              <a:ext cx="11998339" cy="4960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b="1" dirty="0">
                  <a:solidFill>
                    <a:schemeClr val="tx1"/>
                  </a:solidFill>
                </a:rPr>
                <a:t>ハイ</a:t>
              </a:r>
              <a:r>
                <a:rPr lang="en-US" altLang="ja-JP" b="1" dirty="0">
                  <a:solidFill>
                    <a:schemeClr val="tx1"/>
                  </a:solidFill>
                </a:rPr>
                <a:t>/</a:t>
              </a:r>
              <a:r>
                <a:rPr lang="ja-JP" altLang="en-US" b="1" dirty="0">
                  <a:solidFill>
                    <a:schemeClr val="tx1"/>
                  </a:solidFill>
                </a:rPr>
                <a:t>ローの</a:t>
              </a:r>
              <a:r>
                <a:rPr lang="en-US" altLang="ja-JP" b="1" dirty="0">
                  <a:solidFill>
                    <a:schemeClr val="tx1"/>
                  </a:solidFill>
                </a:rPr>
                <a:t>2</a:t>
              </a:r>
              <a:r>
                <a:rPr lang="ja-JP" altLang="en-US" b="1" dirty="0">
                  <a:solidFill>
                    <a:schemeClr val="tx1"/>
                  </a:solidFill>
                </a:rPr>
                <a:t>段階の明るさが</a:t>
              </a:r>
              <a:r>
                <a:rPr lang="en-US" altLang="ja-JP" b="1" dirty="0">
                  <a:solidFill>
                    <a:schemeClr val="tx1"/>
                  </a:solidFill>
                </a:rPr>
                <a:t>360</a:t>
              </a:r>
              <a:r>
                <a:rPr lang="ja-JP" altLang="en-US" b="1" dirty="0">
                  <a:solidFill>
                    <a:schemeClr val="tx1"/>
                  </a:solidFill>
                </a:rPr>
                <a:t>度を照らします。　　　</a:t>
              </a:r>
              <a:r>
                <a:rPr lang="en-US" altLang="ja-JP" b="1" dirty="0">
                  <a:solidFill>
                    <a:schemeClr val="tx1"/>
                  </a:solidFill>
                </a:rPr>
                <a:t>LED</a:t>
              </a:r>
              <a:r>
                <a:rPr lang="ja-JP" altLang="en-US" b="1" dirty="0">
                  <a:solidFill>
                    <a:schemeClr val="tx1"/>
                  </a:solidFill>
                </a:rPr>
                <a:t>だから虫も寄りにくく、最長</a:t>
              </a:r>
              <a:r>
                <a:rPr lang="en-US" altLang="ja-JP" b="1" dirty="0">
                  <a:solidFill>
                    <a:schemeClr val="tx1"/>
                  </a:solidFill>
                </a:rPr>
                <a:t>24</a:t>
              </a:r>
              <a:r>
                <a:rPr lang="ja-JP" altLang="en-US" b="1" dirty="0">
                  <a:solidFill>
                    <a:schemeClr val="tx1"/>
                  </a:solidFill>
                </a:rPr>
                <a:t>時間点灯！</a:t>
              </a:r>
              <a:endParaRPr lang="ja-JP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0AA471F0-22AF-4F88-9D26-438AF1704728}"/>
              </a:ext>
            </a:extLst>
          </p:cNvPr>
          <p:cNvSpPr/>
          <p:nvPr/>
        </p:nvSpPr>
        <p:spPr>
          <a:xfrm>
            <a:off x="6315268" y="5625551"/>
            <a:ext cx="5273351" cy="7334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緊急時にスマホなど</a:t>
            </a:r>
            <a:r>
              <a:rPr lang="en-US" altLang="ja-JP" b="1" dirty="0">
                <a:solidFill>
                  <a:schemeClr val="tx1"/>
                </a:solidFill>
              </a:rPr>
              <a:t>USB</a:t>
            </a:r>
            <a:r>
              <a:rPr lang="ja-JP" altLang="en-US" b="1" dirty="0">
                <a:solidFill>
                  <a:schemeClr val="tx1"/>
                </a:solidFill>
              </a:rPr>
              <a:t>機器に充電が可能！　　　　　</a:t>
            </a:r>
            <a:r>
              <a:rPr lang="en-US" altLang="ja-JP" sz="1600" b="1" dirty="0">
                <a:solidFill>
                  <a:schemeClr val="tx1"/>
                </a:solidFill>
              </a:rPr>
              <a:t>※</a:t>
            </a:r>
            <a:r>
              <a:rPr lang="ja-JP" altLang="en-US" sz="1600" b="1" dirty="0">
                <a:solidFill>
                  <a:schemeClr val="tx1"/>
                </a:solidFill>
              </a:rPr>
              <a:t>充電残量が少ない場合にはご利用できません。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pic>
        <p:nvPicPr>
          <p:cNvPr id="5" name="コンテンツ プレースホルダー 4" descr="オレンジ, 写真, 座る, 記号 が含まれている画像&#10;&#10;自動的に生成された説明">
            <a:extLst>
              <a:ext uri="{FF2B5EF4-FFF2-40B4-BE49-F238E27FC236}">
                <a16:creationId xmlns:a16="http://schemas.microsoft.com/office/drawing/2014/main" id="{6C924636-DEC0-41FE-A6A9-53B1879473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0" y="271713"/>
            <a:ext cx="5273351" cy="5273351"/>
          </a:xfrm>
        </p:spPr>
      </p:pic>
      <p:pic>
        <p:nvPicPr>
          <p:cNvPr id="11" name="図 10" descr="オレンジ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C790E11-8637-4522-AAE2-9DE521575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69" y="271712"/>
            <a:ext cx="5273351" cy="52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5FE26A50-6AC4-49C4-8A14-8DFAB40279A2}"/>
              </a:ext>
            </a:extLst>
          </p:cNvPr>
          <p:cNvGraphicFramePr/>
          <p:nvPr/>
        </p:nvGraphicFramePr>
        <p:xfrm>
          <a:off x="505211" y="1999727"/>
          <a:ext cx="2700981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019BAAA5-06C2-4840-8E6E-422E5D8587DE}"/>
              </a:ext>
            </a:extLst>
          </p:cNvPr>
          <p:cNvGraphicFramePr/>
          <p:nvPr/>
        </p:nvGraphicFramePr>
        <p:xfrm>
          <a:off x="6093812" y="1999727"/>
          <a:ext cx="2700981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48306ABE-BF12-4818-A25F-D87166F8F154}"/>
              </a:ext>
            </a:extLst>
          </p:cNvPr>
          <p:cNvGraphicFramePr/>
          <p:nvPr/>
        </p:nvGraphicFramePr>
        <p:xfrm>
          <a:off x="8919219" y="2005392"/>
          <a:ext cx="2793152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31353D5-B2E7-43DA-88A4-2C5D338F5B98}"/>
              </a:ext>
            </a:extLst>
          </p:cNvPr>
          <p:cNvGrpSpPr/>
          <p:nvPr/>
        </p:nvGrpSpPr>
        <p:grpSpPr>
          <a:xfrm>
            <a:off x="726318" y="437322"/>
            <a:ext cx="2096395" cy="662609"/>
            <a:chOff x="-3914212" y="3151419"/>
            <a:chExt cx="12752636" cy="496046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8ED3B422-FE35-4FC2-A776-6A8A290EC811}"/>
                </a:ext>
              </a:extLst>
            </p:cNvPr>
            <p:cNvSpPr/>
            <p:nvPr/>
          </p:nvSpPr>
          <p:spPr>
            <a:xfrm>
              <a:off x="-3914212" y="3151419"/>
              <a:ext cx="12752636" cy="48945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四角形: 角を丸くする 4">
              <a:extLst>
                <a:ext uri="{FF2B5EF4-FFF2-40B4-BE49-F238E27FC236}">
                  <a16:creationId xmlns:a16="http://schemas.microsoft.com/office/drawing/2014/main" id="{53F54957-A679-465B-B52E-B89874C0D197}"/>
                </a:ext>
              </a:extLst>
            </p:cNvPr>
            <p:cNvSpPr txBox="1"/>
            <p:nvPr/>
          </p:nvSpPr>
          <p:spPr>
            <a:xfrm>
              <a:off x="-3646095" y="3151419"/>
              <a:ext cx="12484519" cy="4960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b="1" kern="1200" dirty="0">
                  <a:solidFill>
                    <a:schemeClr val="tx1"/>
                  </a:solidFill>
                </a:rPr>
                <a:t>使用シーン</a:t>
              </a:r>
              <a:endParaRPr lang="ja-JP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BE1CE4C5-D8AA-435C-9754-ED3E9FBDD5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8" y="1139044"/>
            <a:ext cx="5493026" cy="54930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335A98-8C8C-4D22-8AB1-1192C51610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50" y="1139044"/>
            <a:ext cx="5493027" cy="54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8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5FE26A50-6AC4-49C4-8A14-8DFAB40279A2}"/>
              </a:ext>
            </a:extLst>
          </p:cNvPr>
          <p:cNvGraphicFramePr/>
          <p:nvPr/>
        </p:nvGraphicFramePr>
        <p:xfrm>
          <a:off x="505211" y="1999727"/>
          <a:ext cx="2700981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図表 15">
            <a:extLst>
              <a:ext uri="{FF2B5EF4-FFF2-40B4-BE49-F238E27FC236}">
                <a16:creationId xmlns:a16="http://schemas.microsoft.com/office/drawing/2014/main" id="{F998C41A-FABA-4499-95C4-9A602C48206A}"/>
              </a:ext>
            </a:extLst>
          </p:cNvPr>
          <p:cNvGraphicFramePr/>
          <p:nvPr/>
        </p:nvGraphicFramePr>
        <p:xfrm>
          <a:off x="5888375" y="1036797"/>
          <a:ext cx="2793152" cy="93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7ED5CE70-E636-4611-9ECA-CA1D71CFB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733055"/>
              </p:ext>
            </p:extLst>
          </p:nvPr>
        </p:nvGraphicFramePr>
        <p:xfrm>
          <a:off x="9398848" y="139782"/>
          <a:ext cx="2793152" cy="62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F247616-4D8B-4880-BA30-8C0CBF6A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41371"/>
              </p:ext>
            </p:extLst>
          </p:nvPr>
        </p:nvGraphicFramePr>
        <p:xfrm>
          <a:off x="104775" y="85726"/>
          <a:ext cx="11905255" cy="663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545">
                  <a:extLst>
                    <a:ext uri="{9D8B030D-6E8A-4147-A177-3AD203B41FA5}">
                      <a16:colId xmlns:a16="http://schemas.microsoft.com/office/drawing/2014/main" val="3937191446"/>
                    </a:ext>
                  </a:extLst>
                </a:gridCol>
                <a:gridCol w="9180808">
                  <a:extLst>
                    <a:ext uri="{9D8B030D-6E8A-4147-A177-3AD203B41FA5}">
                      <a16:colId xmlns:a16="http://schemas.microsoft.com/office/drawing/2014/main" val="4216387735"/>
                    </a:ext>
                  </a:extLst>
                </a:gridCol>
                <a:gridCol w="264902">
                  <a:extLst>
                    <a:ext uri="{9D8B030D-6E8A-4147-A177-3AD203B41FA5}">
                      <a16:colId xmlns:a16="http://schemas.microsoft.com/office/drawing/2014/main" val="2299369340"/>
                    </a:ext>
                  </a:extLst>
                </a:gridCol>
              </a:tblGrid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品番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LS40-F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753540806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JAN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コード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4571461862477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4101315990"/>
                  </a:ext>
                </a:extLst>
              </a:tr>
              <a:tr h="31322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全光束（明るさ）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400lm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（最大）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1841290644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発光色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昼光色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1845124614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光源数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LED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チップ×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個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3372792090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照射角度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360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°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4280106205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防水クラス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IP44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1854093188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調光機能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段階：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HIGH/LOW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629277232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点灯時間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ja-JP" altLang="en-US" sz="1600" kern="0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ハイ</a:t>
                      </a:r>
                      <a:r>
                        <a:rPr lang="ja-JP" altLang="en-US" sz="1600" kern="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時間（ロー） （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電力不足</a:t>
                      </a:r>
                      <a:r>
                        <a:rPr lang="ja-JP" altLang="en-US" sz="1600" kern="0" dirty="0">
                          <a:effectLst/>
                          <a:latin typeface="+mn-ea"/>
                          <a:ea typeface="+mn-ea"/>
                        </a:rPr>
                        <a:t>に伴い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LED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灯は徐々に暗く</a:t>
                      </a:r>
                      <a:r>
                        <a:rPr lang="ja-JP" altLang="en-US" sz="1600" kern="0" dirty="0">
                          <a:effectLst/>
                          <a:latin typeface="+mn-ea"/>
                          <a:ea typeface="+mn-ea"/>
                        </a:rPr>
                        <a:t>なります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3639450479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充電時間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家庭用コンセント：約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3395042346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受信周波数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AM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530-1600KHz FM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76.0MHz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108.0MHz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3818592717"/>
                  </a:ext>
                </a:extLst>
              </a:tr>
              <a:tr h="37860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使用電池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18650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型リチウムイオン電池（内蔵　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2200mAh/3.7V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 or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単三形乾電池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*3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本 （別売）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713976775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充電電圧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100V-240V 50/60Hz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1937239179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サイズ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L11.7*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φ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2.8cm</a:t>
                      </a:r>
                      <a:r>
                        <a:rPr lang="ja-JP" altLang="en-US" sz="1600" kern="0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600" kern="0" dirty="0">
                          <a:effectLst/>
                          <a:latin typeface="+mn-ea"/>
                          <a:ea typeface="+mn-ea"/>
                        </a:rPr>
                        <a:t>（長さ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ja-JP" altLang="ja-JP" sz="1600" kern="0" dirty="0">
                          <a:effectLst/>
                          <a:latin typeface="+mn-ea"/>
                          <a:ea typeface="+mn-ea"/>
                        </a:rPr>
                        <a:t>ライト部分直径）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4260601165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入力充電端子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USB micro B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タイプ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1689891121"/>
                  </a:ext>
                </a:extLst>
              </a:tr>
              <a:tr h="306245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電源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通り：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a.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家庭用コンセント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AC85V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265V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 b.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ダイナモ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手回し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 c.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ソーラー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 d.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単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乾電池</a:t>
                      </a:r>
                      <a: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  <a:t>*3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本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別売</a:t>
                      </a:r>
                      <a:r>
                        <a:rPr lang="en-US" altLang="ja-JP" sz="1600" kern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1048962578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機能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照明・ラジオ・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USB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出力・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90dB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のサイレン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78469501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材 質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ABS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樹脂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+PC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251264911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サイズ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W93xH248xD85 mm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2383585458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セット内容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本体、</a:t>
                      </a:r>
                      <a:r>
                        <a:rPr lang="en-US" sz="1600" kern="0">
                          <a:effectLst/>
                          <a:latin typeface="+mn-ea"/>
                          <a:ea typeface="+mn-ea"/>
                        </a:rPr>
                        <a:t>USB</a:t>
                      </a: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充電ケーブル、 取扱説明書 、保証書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+mn-ea"/>
                        <a:ea typeface="+mn-ea"/>
                      </a:endParaRPr>
                    </a:p>
                  </a:txBody>
                  <a:tcPr marL="47949" marR="47949" marT="23974" marB="23974"/>
                </a:tc>
                <a:extLst>
                  <a:ext uri="{0D108BD9-81ED-4DB2-BD59-A6C34878D82A}">
                    <a16:rowId xmlns:a16="http://schemas.microsoft.com/office/drawing/2014/main" val="3561477719"/>
                  </a:ext>
                </a:extLst>
              </a:tr>
              <a:tr h="45005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ja-JP" sz="1600" kern="0">
                          <a:effectLst/>
                          <a:latin typeface="+mn-ea"/>
                          <a:ea typeface="+mn-ea"/>
                        </a:rPr>
                        <a:t>注意事項</a:t>
                      </a:r>
                      <a:endParaRPr lang="ja-JP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</a:pP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※完全防水仕様ではありませんので、ご注意ください。</a:t>
                      </a:r>
                      <a:br>
                        <a:rPr lang="en-US" sz="1600" kern="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sz="1600" kern="0" dirty="0">
                          <a:effectLst/>
                          <a:latin typeface="+mn-ea"/>
                          <a:ea typeface="+mn-ea"/>
                        </a:rPr>
                        <a:t>※予告なくデザインや仕様を変更する場合がございますので、ご了承ください。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973" marR="19979" marT="19979" marB="19979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41505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DB66485D-DC0A-47FB-B6C3-5E3103CB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1452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34880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409</Words>
  <Application>Microsoft Office PowerPoint</Application>
  <PresentationFormat>ワイド画面</PresentationFormat>
  <Paragraphs>55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 2</vt:lpstr>
      <vt:lpstr>HDOfficeLightV0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goodgoods ri</dc:creator>
  <cp:lastModifiedBy>good goods</cp:lastModifiedBy>
  <cp:revision>21</cp:revision>
  <dcterms:created xsi:type="dcterms:W3CDTF">2020-10-24T10:43:39Z</dcterms:created>
  <dcterms:modified xsi:type="dcterms:W3CDTF">2020-11-05T05:57:30Z</dcterms:modified>
</cp:coreProperties>
</file>